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94660"/>
  </p:normalViewPr>
  <p:slideViewPr>
    <p:cSldViewPr>
      <p:cViewPr>
        <p:scale>
          <a:sx n="91" d="100"/>
          <a:sy n="91" d="100"/>
        </p:scale>
        <p:origin x="-978"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1CBB35-8B88-40D2-B892-0FA743B9C71A}" type="datetimeFigureOut">
              <a:rPr lang="en-US" smtClean="0"/>
              <a:t>2/21/2012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738ACE-4707-4DAB-A168-A601908C92F4}" type="slidenum">
              <a:rPr lang="en-US" smtClean="0"/>
              <a:t>‹#›</a:t>
            </a:fld>
            <a:endParaRPr lang="en-US"/>
          </a:p>
        </p:txBody>
      </p:sp>
    </p:spTree>
    <p:extLst>
      <p:ext uri="{BB962C8B-B14F-4D97-AF65-F5344CB8AC3E}">
        <p14:creationId xmlns:p14="http://schemas.microsoft.com/office/powerpoint/2010/main" val="3704675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http://www.stewartmorris.com/essays/14Ingham2.pdf</a:t>
            </a:r>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2</a:t>
            </a:fld>
            <a:endParaRPr lang="en-US"/>
          </a:p>
        </p:txBody>
      </p:sp>
    </p:spTree>
    <p:extLst>
      <p:ext uri="{BB962C8B-B14F-4D97-AF65-F5344CB8AC3E}">
        <p14:creationId xmlns:p14="http://schemas.microsoft.com/office/powerpoint/2010/main" val="3762094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oogle.com/imgres?q=tie+dye+shirts+in+the+1970s&amp;um=1&amp;hl=en&amp;sa=N&amp;biw=1366&amp;bih=649&amp;tbm=isch&amp;tbnid=jevt2y6aGP5XVM:&amp;imgrefurl=http://jurewicz4th.edublogs.org/&amp;docid=i9rr7uFt93N3KM&amp;imgurl=http://jurewicz4th.edublogs.org/files/2010/06/Tie-Dye-Shirt.png&amp;w=359&amp;h=304&amp;ei=jl89T4DbNcPi2QXc3fWNCA&amp;zoom=1&amp;iact=rc&amp;dur=1&amp;sig=105543815447512833973&amp;page=1&amp;tbnh=135&amp;tbnw=159&amp;start=0&amp;ndsp=22&amp;ved=0CI8BEK0DMBI&amp;tx=50&amp;ty=38</a:t>
            </a:r>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11</a:t>
            </a:fld>
            <a:endParaRPr lang="en-US"/>
          </a:p>
        </p:txBody>
      </p:sp>
    </p:spTree>
    <p:extLst>
      <p:ext uri="{BB962C8B-B14F-4D97-AF65-F5344CB8AC3E}">
        <p14:creationId xmlns:p14="http://schemas.microsoft.com/office/powerpoint/2010/main" val="2225423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http://www.nightowlvintage.com/index.php?main_page=page&amp;id=21</a:t>
            </a:r>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3</a:t>
            </a:fld>
            <a:endParaRPr lang="en-US"/>
          </a:p>
        </p:txBody>
      </p:sp>
    </p:spTree>
    <p:extLst>
      <p:ext uri="{BB962C8B-B14F-4D97-AF65-F5344CB8AC3E}">
        <p14:creationId xmlns:p14="http://schemas.microsoft.com/office/powerpoint/2010/main" val="1075374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http://aslan369.tripod.com/Movie/70s/Best70.html</a:t>
            </a:r>
            <a:r>
              <a:rPr lang="en-US" baseline="0" dirty="0" smtClean="0"/>
              <a:t> --- This is for the movies </a:t>
            </a:r>
          </a:p>
          <a:p>
            <a:r>
              <a:rPr lang="en-US" baseline="0" dirty="0" smtClean="0"/>
              <a:t>http://www.oldies.com/artist/browse.cfm/decade_1970.html----And this is the Music</a:t>
            </a:r>
          </a:p>
          <a:p>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4</a:t>
            </a:fld>
            <a:endParaRPr lang="en-US"/>
          </a:p>
        </p:txBody>
      </p:sp>
    </p:spTree>
    <p:extLst>
      <p:ext uri="{BB962C8B-B14F-4D97-AF65-F5344CB8AC3E}">
        <p14:creationId xmlns:p14="http://schemas.microsoft.com/office/powerpoint/2010/main" val="3158749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http://vintageclothing.about.com/od/designerstolookfor/tp/1970s-Designers.htm</a:t>
            </a:r>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5</a:t>
            </a:fld>
            <a:endParaRPr lang="en-US"/>
          </a:p>
        </p:txBody>
      </p:sp>
    </p:spTree>
    <p:extLst>
      <p:ext uri="{BB962C8B-B14F-4D97-AF65-F5344CB8AC3E}">
        <p14:creationId xmlns:p14="http://schemas.microsoft.com/office/powerpoint/2010/main" val="2195746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http://en.wikipedia.org/wiki/Diane_von_F%C3%Bcrstenberg...</a:t>
            </a:r>
            <a:r>
              <a:rPr lang="en-US" baseline="0" dirty="0" smtClean="0"/>
              <a:t> Diane Von Furstenberg</a:t>
            </a:r>
          </a:p>
          <a:p>
            <a:r>
              <a:rPr lang="en-US" dirty="0" smtClean="0"/>
              <a:t>http://www.google.com/imgres?q=Thea+Porter+label&amp;um=1&amp;hl=en&amp;sa=N&amp;biw=1280&amp;bih=904&amp;tbm=isch&amp;tbnid=coes2b1Rw3aheM:&amp;imgrefurl=http://decadesinc.blogspot.com/2010/04/penultimate-thea-porter.html&amp;docid=EwWp_n8UA-THCM&amp;imgurl=http://4.bp.blogspot.com/_9g1xXeNqBDQ/S8N8idF9chI/AAAAAAAARrw/BWTrj6-YKus/s1600/THEA%252BPORTER%252BCOUTURE%252BLONDON%252BLATE%252B60S%252BCAFTAN.JPG&amp;w=1200&amp;h=1600&amp;ei=nxo9T_TcMonc2QX7mpSKCA&amp;zoom=1&amp;iact=rc&amp;dur=240&amp;sig=115503749733141268595&amp;page=1&amp;tbnh=168&amp;tbnw=126&amp;start=0&amp;ndsp=28&amp;ved=0CGYQrQMwCA&amp;tx=87&amp;ty=49//// Theo Porter</a:t>
            </a:r>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6</a:t>
            </a:fld>
            <a:endParaRPr lang="en-US"/>
          </a:p>
        </p:txBody>
      </p:sp>
    </p:spTree>
    <p:extLst>
      <p:ext uri="{BB962C8B-B14F-4D97-AF65-F5344CB8AC3E}">
        <p14:creationId xmlns:p14="http://schemas.microsoft.com/office/powerpoint/2010/main" val="2102510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http://www.bing.com/images/search?q=costumes+of+the+1970s&amp;FORM=BIFD</a:t>
            </a:r>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7</a:t>
            </a:fld>
            <a:endParaRPr lang="en-US"/>
          </a:p>
        </p:txBody>
      </p:sp>
    </p:spTree>
    <p:extLst>
      <p:ext uri="{BB962C8B-B14F-4D97-AF65-F5344CB8AC3E}">
        <p14:creationId xmlns:p14="http://schemas.microsoft.com/office/powerpoint/2010/main" val="1075294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smtClean="0"/>
              <a:t>www.buzzle.com/articles/1970s-fashion-trends.html  -3 not </a:t>
            </a:r>
            <a:r>
              <a:rPr lang="en-US" smtClean="0"/>
              <a:t>really trends</a:t>
            </a:r>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8</a:t>
            </a:fld>
            <a:endParaRPr lang="en-US"/>
          </a:p>
        </p:txBody>
      </p:sp>
    </p:spTree>
    <p:extLst>
      <p:ext uri="{BB962C8B-B14F-4D97-AF65-F5344CB8AC3E}">
        <p14:creationId xmlns:p14="http://schemas.microsoft.com/office/powerpoint/2010/main" val="898176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http://www.classic-modern.co.uk/textiles</a:t>
            </a:r>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9</a:t>
            </a:fld>
            <a:endParaRPr lang="en-US"/>
          </a:p>
        </p:txBody>
      </p:sp>
    </p:spTree>
    <p:extLst>
      <p:ext uri="{BB962C8B-B14F-4D97-AF65-F5344CB8AC3E}">
        <p14:creationId xmlns:p14="http://schemas.microsoft.com/office/powerpoint/2010/main" val="2340525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http://www.us.kohler.com/designkb/colors/timeline_1970.jsp</a:t>
            </a:r>
            <a:endParaRPr lang="en-US" dirty="0"/>
          </a:p>
        </p:txBody>
      </p:sp>
      <p:sp>
        <p:nvSpPr>
          <p:cNvPr id="4" name="Slide Number Placeholder 3"/>
          <p:cNvSpPr>
            <a:spLocks noGrp="1"/>
          </p:cNvSpPr>
          <p:nvPr>
            <p:ph type="sldNum" sz="quarter" idx="10"/>
          </p:nvPr>
        </p:nvSpPr>
        <p:spPr/>
        <p:txBody>
          <a:bodyPr/>
          <a:lstStyle/>
          <a:p>
            <a:fld id="{37738ACE-4707-4DAB-A168-A601908C92F4}" type="slidenum">
              <a:rPr lang="en-US" smtClean="0"/>
              <a:t>10</a:t>
            </a:fld>
            <a:endParaRPr lang="en-US"/>
          </a:p>
        </p:txBody>
      </p:sp>
    </p:spTree>
    <p:extLst>
      <p:ext uri="{BB962C8B-B14F-4D97-AF65-F5344CB8AC3E}">
        <p14:creationId xmlns:p14="http://schemas.microsoft.com/office/powerpoint/2010/main" val="19100320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AFBFD042-AD17-4966-AF21-51E97BD87BE4}" type="datetimeFigureOut">
              <a:rPr lang="en-US" smtClean="0"/>
              <a:t>2/21/2012</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9A01CEF0-E8CB-4924-8FEC-4889C474F52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BFD042-AD17-4966-AF21-51E97BD87BE4}"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01CEF0-E8CB-4924-8FEC-4889C474F52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FBFD042-AD17-4966-AF21-51E97BD87BE4}"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01CEF0-E8CB-4924-8FEC-4889C474F52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FBFD042-AD17-4966-AF21-51E97BD87BE4}"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01CEF0-E8CB-4924-8FEC-4889C474F525}" type="slidenum">
              <a:rPr lang="en-US" smtClean="0"/>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FBFD042-AD17-4966-AF21-51E97BD87BE4}"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01CEF0-E8CB-4924-8FEC-4889C474F525}"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AFBFD042-AD17-4966-AF21-51E97BD87BE4}"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01CEF0-E8CB-4924-8FEC-4889C474F525}" type="slidenum">
              <a:rPr lang="en-US" smtClean="0"/>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AFBFD042-AD17-4966-AF21-51E97BD87BE4}" type="datetimeFigureOut">
              <a:rPr lang="en-US" smtClean="0"/>
              <a:t>2/21/2012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01CEF0-E8CB-4924-8FEC-4889C474F52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FBFD042-AD17-4966-AF21-51E97BD87BE4}" type="datetimeFigureOut">
              <a:rPr lang="en-US" smtClean="0"/>
              <a:t>2/21/2012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01CEF0-E8CB-4924-8FEC-4889C474F525}"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FBFD042-AD17-4966-AF21-51E97BD87BE4}"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01CEF0-E8CB-4924-8FEC-4889C474F52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BFD042-AD17-4966-AF21-51E97BD87BE4}"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01CEF0-E8CB-4924-8FEC-4889C474F525}" type="slidenum">
              <a:rPr lang="en-US" smtClean="0"/>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BFD042-AD17-4966-AF21-51E97BD87BE4}"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01CEF0-E8CB-4924-8FEC-4889C474F52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AFBFD042-AD17-4966-AF21-51E97BD87BE4}" type="datetimeFigureOut">
              <a:rPr lang="en-US" smtClean="0"/>
              <a:t>2/21/2012</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9A01CEF0-E8CB-4924-8FEC-4889C474F52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76400"/>
            <a:ext cx="6400800" cy="1219200"/>
          </a:xfrm>
        </p:spPr>
        <p:txBody>
          <a:bodyPr/>
          <a:lstStyle/>
          <a:p>
            <a:r>
              <a:rPr lang="en-US" dirty="0" smtClean="0">
                <a:solidFill>
                  <a:srgbClr val="7030A0"/>
                </a:solidFill>
              </a:rPr>
              <a:t>Betzabeth Escobar</a:t>
            </a:r>
            <a:endParaRPr lang="en-US" dirty="0">
              <a:solidFill>
                <a:srgbClr val="7030A0"/>
              </a:solidFill>
            </a:endParaRPr>
          </a:p>
        </p:txBody>
      </p:sp>
      <p:sp>
        <p:nvSpPr>
          <p:cNvPr id="3" name="Subtitle 2"/>
          <p:cNvSpPr>
            <a:spLocks noGrp="1"/>
          </p:cNvSpPr>
          <p:nvPr>
            <p:ph type="subTitle" idx="1"/>
          </p:nvPr>
        </p:nvSpPr>
        <p:spPr>
          <a:xfrm>
            <a:off x="1371600" y="3276600"/>
            <a:ext cx="5777346" cy="1219201"/>
          </a:xfrm>
        </p:spPr>
        <p:txBody>
          <a:bodyPr>
            <a:normAutofit fontScale="25000" lnSpcReduction="20000"/>
          </a:bodyPr>
          <a:lstStyle/>
          <a:p>
            <a:r>
              <a:rPr lang="en-US" sz="8000" dirty="0" smtClean="0">
                <a:solidFill>
                  <a:srgbClr val="7030A0"/>
                </a:solidFill>
              </a:rPr>
              <a:t>Apparel Merchandising And Design</a:t>
            </a:r>
          </a:p>
          <a:p>
            <a:r>
              <a:rPr lang="en-US" sz="8000" dirty="0" smtClean="0">
                <a:solidFill>
                  <a:srgbClr val="7030A0"/>
                </a:solidFill>
              </a:rPr>
              <a:t>Spring 2012</a:t>
            </a:r>
          </a:p>
          <a:p>
            <a:r>
              <a:rPr lang="en-US" sz="8000" dirty="0" smtClean="0">
                <a:solidFill>
                  <a:srgbClr val="7030A0"/>
                </a:solidFill>
              </a:rPr>
              <a:t>P. 7</a:t>
            </a:r>
          </a:p>
          <a:p>
            <a:r>
              <a:rPr lang="en-US" sz="28800" dirty="0" smtClean="0">
                <a:solidFill>
                  <a:srgbClr val="7030A0"/>
                </a:solidFill>
              </a:rPr>
              <a:t>Favorite students</a:t>
            </a:r>
          </a:p>
        </p:txBody>
      </p:sp>
    </p:spTree>
    <p:extLst>
      <p:ext uri="{BB962C8B-B14F-4D97-AF65-F5344CB8AC3E}">
        <p14:creationId xmlns:p14="http://schemas.microsoft.com/office/powerpoint/2010/main" val="12968694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7024744" cy="857250"/>
          </a:xfrm>
        </p:spPr>
        <p:txBody>
          <a:bodyPr/>
          <a:lstStyle/>
          <a:p>
            <a:r>
              <a:rPr lang="en-US" dirty="0" smtClean="0"/>
              <a:t>      </a:t>
            </a:r>
            <a:r>
              <a:rPr lang="en-US" sz="3600" dirty="0" smtClean="0"/>
              <a:t>The colors/popular</a:t>
            </a:r>
            <a:endParaRPr lang="en-US" sz="3600" dirty="0"/>
          </a:p>
        </p:txBody>
      </p:sp>
      <p:sp>
        <p:nvSpPr>
          <p:cNvPr id="3" name="Content Placeholder 2"/>
          <p:cNvSpPr>
            <a:spLocks noGrp="1"/>
          </p:cNvSpPr>
          <p:nvPr>
            <p:ph idx="1"/>
          </p:nvPr>
        </p:nvSpPr>
        <p:spPr>
          <a:xfrm>
            <a:off x="1066800" y="-381000"/>
            <a:ext cx="7455531" cy="6646797"/>
          </a:xfrm>
        </p:spPr>
        <p:txBody>
          <a:bodyPr>
            <a:normAutofit fontScale="62500" lnSpcReduction="20000"/>
          </a:bodyPr>
          <a:lstStyle/>
          <a:p>
            <a:pPr marL="68580" indent="0">
              <a:buNone/>
            </a:pPr>
            <a:endParaRPr lang="en-US" sz="6400" dirty="0"/>
          </a:p>
          <a:p>
            <a:endParaRPr lang="en-US" sz="6400" dirty="0" smtClean="0"/>
          </a:p>
          <a:p>
            <a:r>
              <a:rPr lang="en-US" sz="1800" dirty="0" smtClean="0"/>
              <a:t>1883 Peach blow - 10      </a:t>
            </a:r>
          </a:p>
          <a:p>
            <a:endParaRPr lang="en-US" sz="1800" dirty="0" smtClean="0"/>
          </a:p>
          <a:p>
            <a:r>
              <a:rPr lang="en-US" sz="1800" dirty="0" smtClean="0"/>
              <a:t>934 - 1973 Pink Champagne - 35</a:t>
            </a:r>
          </a:p>
          <a:p>
            <a:endParaRPr lang="en-US" sz="1800" dirty="0" smtClean="0"/>
          </a:p>
          <a:p>
            <a:r>
              <a:rPr lang="en-US" sz="1800" dirty="0" smtClean="0"/>
              <a:t>1973 </a:t>
            </a:r>
            <a:r>
              <a:rPr lang="en-US" sz="1800" dirty="0"/>
              <a:t>- 1979 Suez Tan </a:t>
            </a:r>
            <a:r>
              <a:rPr lang="en-US" sz="1800" dirty="0" smtClean="0"/>
              <a:t>- 04</a:t>
            </a:r>
          </a:p>
          <a:p>
            <a:endParaRPr lang="en-US" sz="1800" dirty="0"/>
          </a:p>
          <a:p>
            <a:r>
              <a:rPr lang="en-US" sz="1800" dirty="0" smtClean="0"/>
              <a:t>1957 </a:t>
            </a:r>
            <a:r>
              <a:rPr lang="en-US" sz="1800" dirty="0"/>
              <a:t>- 1971 Parchment - </a:t>
            </a:r>
            <a:r>
              <a:rPr lang="en-US" sz="1800" dirty="0" smtClean="0"/>
              <a:t>40</a:t>
            </a:r>
            <a:endParaRPr lang="en-US" sz="1800" dirty="0"/>
          </a:p>
          <a:p>
            <a:r>
              <a:rPr lang="en-US" sz="1800" dirty="0"/>
              <a:t>     </a:t>
            </a:r>
          </a:p>
          <a:p>
            <a:r>
              <a:rPr lang="en-US" sz="1800" dirty="0"/>
              <a:t>Harvest Gold - 31</a:t>
            </a:r>
          </a:p>
          <a:p>
            <a:endParaRPr lang="en-US" sz="1800" dirty="0" smtClean="0"/>
          </a:p>
          <a:p>
            <a:r>
              <a:rPr lang="en-US" sz="1800" dirty="0" smtClean="0"/>
              <a:t>1968 </a:t>
            </a:r>
            <a:r>
              <a:rPr lang="en-US" sz="1800" dirty="0"/>
              <a:t>- 1990 Mexican Sand </a:t>
            </a:r>
            <a:r>
              <a:rPr lang="en-US" sz="1800" dirty="0" smtClean="0"/>
              <a:t>– 33      </a:t>
            </a:r>
            <a:endParaRPr lang="en-US" sz="1800" dirty="0"/>
          </a:p>
          <a:p>
            <a:endParaRPr lang="en-US" sz="1800" dirty="0" smtClean="0"/>
          </a:p>
          <a:p>
            <a:r>
              <a:rPr lang="en-US" sz="1800" dirty="0" smtClean="0"/>
              <a:t>1970 </a:t>
            </a:r>
            <a:r>
              <a:rPr lang="en-US" sz="1800" dirty="0"/>
              <a:t>Coppertone - 23</a:t>
            </a:r>
          </a:p>
          <a:p>
            <a:endParaRPr lang="en-US" sz="1800" dirty="0" smtClean="0"/>
          </a:p>
          <a:p>
            <a:r>
              <a:rPr lang="en-US" sz="1800" dirty="0" smtClean="0"/>
              <a:t>1965 </a:t>
            </a:r>
            <a:r>
              <a:rPr lang="en-US" sz="1800" dirty="0"/>
              <a:t>- 1979 Avocado - 21</a:t>
            </a:r>
          </a:p>
          <a:p>
            <a:endParaRPr lang="en-US" sz="1800" dirty="0" smtClean="0"/>
          </a:p>
          <a:p>
            <a:r>
              <a:rPr lang="en-US" sz="1800" dirty="0" smtClean="0"/>
              <a:t>1967 - 1979 Sunflower - 36</a:t>
            </a:r>
          </a:p>
          <a:p>
            <a:endParaRPr lang="en-US" sz="1800" dirty="0" smtClean="0"/>
          </a:p>
          <a:p>
            <a:pPr marL="68580" indent="0">
              <a:buNone/>
            </a:pPr>
            <a:endParaRPr lang="en-US" sz="1800" dirty="0"/>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4784" y="1222291"/>
            <a:ext cx="546538" cy="5598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7991" y="1782159"/>
            <a:ext cx="609600" cy="6244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4317" y="2156089"/>
            <a:ext cx="597611" cy="61218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9104" y="2709376"/>
            <a:ext cx="615676" cy="6306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39364" y="3287328"/>
            <a:ext cx="693758" cy="61498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34373" y="3634831"/>
            <a:ext cx="648202" cy="66401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22733" y="4193456"/>
            <a:ext cx="605012" cy="6197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60893" y="4724400"/>
            <a:ext cx="633235" cy="61438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93977" y="5338782"/>
            <a:ext cx="629054" cy="64439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01699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a:t>
            </a:r>
            <a:endParaRPr lang="en-US" dirty="0"/>
          </a:p>
        </p:txBody>
      </p:sp>
      <p:sp>
        <p:nvSpPr>
          <p:cNvPr id="3" name="Content Placeholder 2"/>
          <p:cNvSpPr>
            <a:spLocks noGrp="1"/>
          </p:cNvSpPr>
          <p:nvPr>
            <p:ph idx="1"/>
          </p:nvPr>
        </p:nvSpPr>
        <p:spPr/>
        <p:txBody>
          <a:bodyPr/>
          <a:lstStyle/>
          <a:p>
            <a:r>
              <a:rPr lang="en-US" dirty="0" smtClean="0"/>
              <a:t>The tie die shirts that we make are still used today..</a:t>
            </a:r>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3245874"/>
            <a:ext cx="2819400" cy="2387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848" y="3352800"/>
            <a:ext cx="2701213" cy="2280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32447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0400" y="4056993"/>
            <a:ext cx="1165805" cy="1752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2111350"/>
            <a:ext cx="1905000" cy="30951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solidFill>
                  <a:schemeClr val="accent4">
                    <a:lumMod val="60000"/>
                    <a:lumOff val="40000"/>
                  </a:schemeClr>
                </a:solidFill>
              </a:rPr>
              <a:t>**Description**</a:t>
            </a:r>
            <a:endParaRPr lang="en-US" dirty="0">
              <a:solidFill>
                <a:schemeClr val="accent4">
                  <a:lumMod val="60000"/>
                  <a:lumOff val="40000"/>
                </a:schemeClr>
              </a:solidFill>
            </a:endParaRPr>
          </a:p>
        </p:txBody>
      </p:sp>
      <p:sp>
        <p:nvSpPr>
          <p:cNvPr id="3" name="Content Placeholder 2"/>
          <p:cNvSpPr>
            <a:spLocks noGrp="1"/>
          </p:cNvSpPr>
          <p:nvPr>
            <p:ph idx="1"/>
          </p:nvPr>
        </p:nvSpPr>
        <p:spPr/>
        <p:txBody>
          <a:bodyPr/>
          <a:lstStyle/>
          <a:p>
            <a:r>
              <a:rPr lang="en-US" dirty="0" smtClean="0"/>
              <a:t>A decade of crisis and economical problems</a:t>
            </a:r>
          </a:p>
          <a:p>
            <a:pPr lvl="1"/>
            <a:r>
              <a:rPr lang="en-US" dirty="0" smtClean="0"/>
              <a:t>Had economical problems..</a:t>
            </a:r>
          </a:p>
          <a:p>
            <a:r>
              <a:rPr lang="en-US" dirty="0" smtClean="0"/>
              <a:t>It was the time where the stile of hippie's started to develop/disco dancing costumes' with a lot of different colors, specially the color purple</a:t>
            </a:r>
          </a:p>
          <a:p>
            <a:endParaRPr lang="en-US" dirty="0"/>
          </a:p>
        </p:txBody>
      </p:sp>
    </p:spTree>
    <p:extLst>
      <p:ext uri="{BB962C8B-B14F-4D97-AF65-F5344CB8AC3E}">
        <p14:creationId xmlns:p14="http://schemas.microsoft.com/office/powerpoint/2010/main" val="29655907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514600"/>
            <a:ext cx="6248400" cy="32480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Important events</a:t>
            </a:r>
            <a:endParaRPr lang="en-US" dirty="0"/>
          </a:p>
        </p:txBody>
      </p:sp>
      <p:sp>
        <p:nvSpPr>
          <p:cNvPr id="3" name="Content Placeholder 2"/>
          <p:cNvSpPr>
            <a:spLocks noGrp="1"/>
          </p:cNvSpPr>
          <p:nvPr>
            <p:ph idx="1"/>
          </p:nvPr>
        </p:nvSpPr>
        <p:spPr/>
        <p:txBody>
          <a:bodyPr>
            <a:normAutofit fontScale="92500" lnSpcReduction="20000"/>
          </a:bodyPr>
          <a:lstStyle/>
          <a:p>
            <a:r>
              <a:rPr lang="en-US" dirty="0">
                <a:solidFill>
                  <a:srgbClr val="FFFF00"/>
                </a:solidFill>
              </a:rPr>
              <a:t>•The hijacking and destruction of four New York-bound aircraft (Dawson's Field hijackings) in 1970.</a:t>
            </a:r>
          </a:p>
          <a:p>
            <a:r>
              <a:rPr lang="en-US" dirty="0">
                <a:solidFill>
                  <a:srgbClr val="FFFF00"/>
                </a:solidFill>
              </a:rPr>
              <a:t>•Cyclone Bhola in Bangladesh and the subsequent war with Pakistan in 1970.</a:t>
            </a:r>
          </a:p>
          <a:p>
            <a:r>
              <a:rPr lang="en-US" dirty="0">
                <a:solidFill>
                  <a:srgbClr val="FFFF00"/>
                </a:solidFill>
              </a:rPr>
              <a:t>•The release of the Intel 4004 in 1971.</a:t>
            </a:r>
          </a:p>
          <a:p>
            <a:r>
              <a:rPr lang="en-US" dirty="0">
                <a:solidFill>
                  <a:srgbClr val="FFFF00"/>
                </a:solidFill>
              </a:rPr>
              <a:t>•The fatal shooting of four student protestors by National Guard soldiers at Kent State University, Ohio in 1970.</a:t>
            </a:r>
          </a:p>
          <a:p>
            <a:r>
              <a:rPr lang="en-US" dirty="0">
                <a:solidFill>
                  <a:srgbClr val="FFFF00"/>
                </a:solidFill>
              </a:rPr>
              <a:t>•The rise of funk and disco circa 1974-1975</a:t>
            </a:r>
          </a:p>
          <a:p>
            <a:endParaRPr lang="en-US" dirty="0">
              <a:solidFill>
                <a:srgbClr val="FFFF00"/>
              </a:solidFill>
            </a:endParaRPr>
          </a:p>
        </p:txBody>
      </p:sp>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3696570"/>
            <a:ext cx="914400" cy="711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49761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572536"/>
          </a:xfrm>
        </p:spPr>
        <p:txBody>
          <a:bodyPr>
            <a:normAutofit fontScale="90000"/>
          </a:bodyPr>
          <a:lstStyle/>
          <a:p>
            <a:r>
              <a:rPr lang="en-US" dirty="0" smtClean="0">
                <a:solidFill>
                  <a:srgbClr val="FF0000"/>
                </a:solidFill>
              </a:rPr>
              <a:t>Representatives</a:t>
            </a:r>
            <a:r>
              <a:rPr lang="en-US" dirty="0" smtClean="0"/>
              <a:t/>
            </a:r>
            <a:br>
              <a:rPr lang="en-US" dirty="0" smtClean="0"/>
            </a:br>
            <a:endParaRPr lang="en-US" dirty="0"/>
          </a:p>
        </p:txBody>
      </p:sp>
      <p:sp>
        <p:nvSpPr>
          <p:cNvPr id="3" name="Content Placeholder 2"/>
          <p:cNvSpPr>
            <a:spLocks noGrp="1"/>
          </p:cNvSpPr>
          <p:nvPr>
            <p:ph idx="1"/>
          </p:nvPr>
        </p:nvSpPr>
        <p:spPr>
          <a:xfrm>
            <a:off x="533400" y="1447800"/>
            <a:ext cx="8024308" cy="5105400"/>
          </a:xfrm>
        </p:spPr>
        <p:txBody>
          <a:bodyPr/>
          <a:lstStyle/>
          <a:p>
            <a:r>
              <a:rPr lang="en-US" sz="2000" dirty="0" smtClean="0"/>
              <a:t>“American Graffiti”      Annie Hall                 China Town</a:t>
            </a:r>
          </a:p>
          <a:p>
            <a:r>
              <a:rPr lang="en-US" sz="2000" dirty="0" smtClean="0"/>
              <a:t> 1973                                 1977                           1974                 {films}</a:t>
            </a:r>
          </a:p>
          <a:p>
            <a:endParaRPr lang="en-US" sz="2000" dirty="0" smtClean="0"/>
          </a:p>
          <a:p>
            <a:pPr marL="68580" indent="0">
              <a:buNone/>
            </a:pPr>
            <a:endParaRPr lang="en-US" dirty="0"/>
          </a:p>
          <a:p>
            <a:pPr marL="68580" indent="0">
              <a:buNone/>
            </a:pPr>
            <a:endParaRPr lang="en-US" dirty="0" smtClean="0"/>
          </a:p>
          <a:p>
            <a:pPr marL="68580" indent="0">
              <a:buNone/>
            </a:pPr>
            <a:r>
              <a:rPr lang="en-US" dirty="0" smtClean="0"/>
              <a:t>  Gene Autry                     The Beatles                                  Dion                {Music}</a:t>
            </a:r>
            <a:endParaRPr lang="en-US" dirty="0"/>
          </a:p>
          <a:p>
            <a:pPr marL="68580" indent="0">
              <a:buNone/>
            </a:pPr>
            <a:endParaRPr lang="en-US" dirty="0" smtClean="0"/>
          </a:p>
          <a:p>
            <a:pPr marL="68580" indent="0">
              <a:buNone/>
            </a:pPr>
            <a:endParaRPr lang="en-US" dirty="0" smtClean="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4334" y="4449241"/>
            <a:ext cx="1044466" cy="128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4448101"/>
            <a:ext cx="1295400" cy="1222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4449241"/>
            <a:ext cx="1066800" cy="1303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200" y="2493279"/>
            <a:ext cx="1524000" cy="1172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6600" y="2404323"/>
            <a:ext cx="99060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4615" y="2437059"/>
            <a:ext cx="1416599" cy="1285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4015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Influences </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David Bowie.. She influence the wrap dress</a:t>
            </a:r>
          </a:p>
          <a:p>
            <a:r>
              <a:rPr lang="en-US" dirty="0"/>
              <a:t> Halston</a:t>
            </a:r>
          </a:p>
          <a:p>
            <a:r>
              <a:rPr lang="en-US" dirty="0"/>
              <a:t>The definitive designer of the 1970s, Halston created almost every popular dress seen on the dance floors. His designs were perfect for dancing because of their draped and free moving construction without buttons or zippers. The halter and one shoulder style dress were his most replicated. Halston designed for many celebrities and was one of the first major designers to license his name, making his clothes more accessible to the masses</a:t>
            </a:r>
          </a:p>
        </p:txBody>
      </p:sp>
    </p:spTree>
    <p:extLst>
      <p:ext uri="{BB962C8B-B14F-4D97-AF65-F5344CB8AC3E}">
        <p14:creationId xmlns:p14="http://schemas.microsoft.com/office/powerpoint/2010/main" val="69074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262146"/>
            <a:ext cx="1752599"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6400" y="1828800"/>
            <a:ext cx="1752600" cy="1524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      Labels/designers</a:t>
            </a:r>
            <a:endParaRPr lang="en-US" dirty="0"/>
          </a:p>
        </p:txBody>
      </p:sp>
      <p:sp>
        <p:nvSpPr>
          <p:cNvPr id="3" name="Content Placeholder 2"/>
          <p:cNvSpPr>
            <a:spLocks noGrp="1"/>
          </p:cNvSpPr>
          <p:nvPr>
            <p:ph idx="1"/>
          </p:nvPr>
        </p:nvSpPr>
        <p:spPr>
          <a:xfrm>
            <a:off x="1524000" y="2438400"/>
            <a:ext cx="6248400" cy="3033545"/>
          </a:xfrm>
        </p:spPr>
        <p:txBody>
          <a:bodyPr/>
          <a:lstStyle/>
          <a:p>
            <a:r>
              <a:rPr lang="en-US" dirty="0"/>
              <a:t>Diane von </a:t>
            </a:r>
            <a:r>
              <a:rPr lang="en-US" dirty="0" smtClean="0"/>
              <a:t>Fürstenberg</a:t>
            </a:r>
          </a:p>
          <a:p>
            <a:endParaRPr lang="en-US" dirty="0"/>
          </a:p>
          <a:p>
            <a:endParaRPr lang="en-US" dirty="0" smtClean="0"/>
          </a:p>
          <a:p>
            <a:r>
              <a:rPr lang="en-US" dirty="0" smtClean="0"/>
              <a:t>Thea Porter</a:t>
            </a:r>
          </a:p>
          <a:p>
            <a:endParaRPr lang="en-US" dirty="0"/>
          </a:p>
          <a:p>
            <a:endParaRPr lang="en-US" dirty="0" smtClean="0"/>
          </a:p>
          <a:p>
            <a:endParaRPr lang="en-US" dirty="0"/>
          </a:p>
        </p:txBody>
      </p:sp>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5579" y="2057401"/>
            <a:ext cx="1090419"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0205" y="2057401"/>
            <a:ext cx="252034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7550" y="3681247"/>
            <a:ext cx="2592850" cy="137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65579" y="3644459"/>
            <a:ext cx="1095375" cy="1408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68713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The Silhouette</a:t>
            </a:r>
            <a:endParaRPr lang="en-US" dirty="0"/>
          </a:p>
        </p:txBody>
      </p:sp>
      <p:sp>
        <p:nvSpPr>
          <p:cNvPr id="3" name="Content Placeholder 2"/>
          <p:cNvSpPr>
            <a:spLocks noGrp="1"/>
          </p:cNvSpPr>
          <p:nvPr>
            <p:ph idx="1"/>
          </p:nvPr>
        </p:nvSpPr>
        <p:spPr/>
        <p:txBody>
          <a:bodyPr/>
          <a:lstStyle/>
          <a:p>
            <a:r>
              <a:rPr lang="en-US" dirty="0" smtClean="0"/>
              <a:t>Hippies style </a:t>
            </a:r>
          </a:p>
          <a:p>
            <a:r>
              <a:rPr lang="en-US" dirty="0" smtClean="0"/>
              <a:t>Disco costume</a:t>
            </a:r>
          </a:p>
          <a:p>
            <a:r>
              <a:rPr lang="en-US" dirty="0" smtClean="0"/>
              <a:t>Abba costumes</a:t>
            </a:r>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3367747"/>
            <a:ext cx="19050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0400" y="767255"/>
            <a:ext cx="1638300" cy="218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3733800"/>
            <a:ext cx="1462087" cy="2381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8599" y="3505200"/>
            <a:ext cx="1843287" cy="2174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34845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dirty="0" smtClean="0"/>
              <a:t>                   Trends </a:t>
            </a:r>
            <a:endParaRPr lang="en-US" dirty="0"/>
          </a:p>
        </p:txBody>
      </p:sp>
      <p:sp>
        <p:nvSpPr>
          <p:cNvPr id="3" name="Content Placeholder 2"/>
          <p:cNvSpPr>
            <a:spLocks noGrp="1"/>
          </p:cNvSpPr>
          <p:nvPr>
            <p:ph idx="1"/>
          </p:nvPr>
        </p:nvSpPr>
        <p:spPr/>
        <p:txBody>
          <a:bodyPr>
            <a:normAutofit fontScale="62500" lnSpcReduction="20000"/>
          </a:bodyPr>
          <a:lstStyle/>
          <a:p>
            <a:r>
              <a:rPr lang="en-US" dirty="0"/>
              <a:t>1970s' Fashion Clothing </a:t>
            </a:r>
            <a:r>
              <a:rPr lang="en-US" dirty="0" smtClean="0"/>
              <a:t>Trends </a:t>
            </a:r>
            <a:endParaRPr lang="en-US" dirty="0"/>
          </a:p>
          <a:p>
            <a:r>
              <a:rPr lang="en-US" dirty="0"/>
              <a:t>Well, one thing that has remained a common factor in the fashion world over the years are the ever-popular jeans. No matter what your age is, gender, cultural differences, or choices in clothes, almost everyone on this planet owns a pair of jeans. The popularity of denim jeans is something one is very well aware of. Jeans with frayed edges were pretty much in demand. The legs were generally flared towards the bottom which was known as bell bottoms. That is what the 70s was known for. The hipsters that are a staple diet amongst youngsters today, were a part of the 1970s' fashion trends. Apart from this, embroidered jeans or those with metal embellishments were considered to be really haute. There were many others who opted for high-</a:t>
            </a:r>
            <a:r>
              <a:rPr lang="en-US" dirty="0" err="1"/>
              <a:t>waisted</a:t>
            </a:r>
            <a:r>
              <a:rPr lang="en-US" dirty="0"/>
              <a:t> jeans</a:t>
            </a:r>
            <a:r>
              <a:rPr lang="en-US" dirty="0" smtClean="0"/>
              <a:t>.</a:t>
            </a:r>
          </a:p>
          <a:p>
            <a:endParaRPr lang="en-US" dirty="0"/>
          </a:p>
          <a:p>
            <a:r>
              <a:rPr lang="en-US" dirty="0"/>
              <a:t> </a:t>
            </a:r>
            <a:r>
              <a:rPr lang="en-US" dirty="0" smtClean="0"/>
              <a:t>                                     The shoes trends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4800600"/>
            <a:ext cx="7029450" cy="98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061545"/>
            <a:ext cx="3886200" cy="9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8946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143000"/>
            <a:ext cx="6400800" cy="838200"/>
          </a:xfrm>
        </p:spPr>
        <p:txBody>
          <a:bodyPr/>
          <a:lstStyle/>
          <a:p>
            <a:r>
              <a:rPr lang="en-US" dirty="0" smtClean="0"/>
              <a:t> Textiles</a:t>
            </a:r>
            <a:endParaRPr lang="en-US" dirty="0"/>
          </a:p>
        </p:txBody>
      </p:sp>
      <p:sp>
        <p:nvSpPr>
          <p:cNvPr id="3" name="Content Placeholder 2"/>
          <p:cNvSpPr>
            <a:spLocks noGrp="1"/>
          </p:cNvSpPr>
          <p:nvPr>
            <p:ph idx="1"/>
          </p:nvPr>
        </p:nvSpPr>
        <p:spPr/>
        <p:txBody>
          <a:bodyPr>
            <a:normAutofit fontScale="70000" lnSpcReduction="20000"/>
          </a:bodyPr>
          <a:lstStyle/>
          <a:p>
            <a:r>
              <a:rPr lang="en-US" sz="1700" dirty="0" smtClean="0"/>
              <a:t>Polyester was  barely coming out in the 1970s</a:t>
            </a:r>
          </a:p>
          <a:p>
            <a:r>
              <a:rPr lang="en-US" sz="1700" dirty="0"/>
              <a:t>Vintage curtain with design like spidery </a:t>
            </a:r>
            <a:r>
              <a:rPr lang="en-US" sz="1700" dirty="0" smtClean="0"/>
              <a:t>neurons</a:t>
            </a:r>
          </a:p>
          <a:p>
            <a:endParaRPr lang="en-US" sz="1700" dirty="0"/>
          </a:p>
          <a:p>
            <a:r>
              <a:rPr lang="en-US" sz="1700" dirty="0"/>
              <a:t>This vintage 1960's or 1970's single curtain has a spidery abstract design resembling a tangled </a:t>
            </a:r>
            <a:r>
              <a:rPr lang="en-US" sz="1700" dirty="0" smtClean="0"/>
              <a:t>newt</a:t>
            </a:r>
          </a:p>
          <a:p>
            <a:r>
              <a:rPr lang="en-US" dirty="0"/>
              <a:t>Classic Modern supplies original vintage rugs, curtains, tablecloths and placemats, wall hangings, headscarves and lengths of fabric, in styles ranging from midcentury modern through op and pop art to retro Panton-era psychedelic. We focus on the vibrant </a:t>
            </a:r>
            <a:r>
              <a:rPr lang="en-US" dirty="0" err="1"/>
              <a:t>colours</a:t>
            </a:r>
            <a:r>
              <a:rPr lang="en-US" dirty="0"/>
              <a:t> and bold design motifs of the period that make textiles such an effective way to bring retro modern style to an interior. All our items are original vintage pieces from the 50s, 60s or 70s, and a baseline of light wear consistent with careful previous use should be expected</a:t>
            </a:r>
            <a:endParaRPr lang="en-US" dirty="0" smtClean="0"/>
          </a:p>
          <a:p>
            <a:endParaRPr lang="en-US" dirty="0" smtClean="0"/>
          </a:p>
          <a:p>
            <a:endParaRPr 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9275" y="2149366"/>
            <a:ext cx="1123950"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034310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235</TotalTime>
  <Words>698</Words>
  <Application>Microsoft Office PowerPoint</Application>
  <PresentationFormat>On-screen Show (4:3)</PresentationFormat>
  <Paragraphs>91</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Couture</vt:lpstr>
      <vt:lpstr>Betzabeth Escobar</vt:lpstr>
      <vt:lpstr>**Description**</vt:lpstr>
      <vt:lpstr>Important events</vt:lpstr>
      <vt:lpstr>Representatives </vt:lpstr>
      <vt:lpstr>                 Influences </vt:lpstr>
      <vt:lpstr>      Labels/designers</vt:lpstr>
      <vt:lpstr>  The Silhouette</vt:lpstr>
      <vt:lpstr>                    Trends </vt:lpstr>
      <vt:lpstr> Textiles</vt:lpstr>
      <vt:lpstr>      The colors/popular</vt:lpstr>
      <vt:lpstr>PARALLEL</vt:lpstr>
    </vt:vector>
  </TitlesOfParts>
  <Company>JTHS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Betzabeth Escobar</dc:title>
  <dc:creator>Betzabeth Escobar</dc:creator>
  <cp:lastModifiedBy>Bethany Wendt</cp:lastModifiedBy>
  <cp:revision>53</cp:revision>
  <dcterms:created xsi:type="dcterms:W3CDTF">2012-02-09T20:05:58Z</dcterms:created>
  <dcterms:modified xsi:type="dcterms:W3CDTF">2012-02-21T19:57:29Z</dcterms:modified>
</cp:coreProperties>
</file>